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21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ndra Garrett" initials="CG" lastIdx="1" clrIdx="0">
    <p:extLst>
      <p:ext uri="{19B8F6BF-5375-455C-9EA6-DF929625EA0E}">
        <p15:presenceInfo xmlns:p15="http://schemas.microsoft.com/office/powerpoint/2012/main" userId="S::Chandra.Garrett@cobbk12.org::cc80fc8d-f031-44ca-8cf3-f86959cb9f0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7"/>
    <p:restoredTop sz="92857"/>
  </p:normalViewPr>
  <p:slideViewPr>
    <p:cSldViewPr snapToGrid="0" snapToObjects="1">
      <p:cViewPr>
        <p:scale>
          <a:sx n="82" d="100"/>
          <a:sy n="82" d="100"/>
        </p:scale>
        <p:origin x="1068" y="-246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1184D-C8D1-8F43-8787-E5A2C1C591C6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F10BB0-294F-BC48-90C7-547DEC424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809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B1EB-C9FE-5B4C-81E0-3414BB373CB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DCDB-6075-7B46-9863-182C9C40B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B1EB-C9FE-5B4C-81E0-3414BB373CB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DCDB-6075-7B46-9863-182C9C40B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B1EB-C9FE-5B4C-81E0-3414BB373CB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DCDB-6075-7B46-9863-182C9C40B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B1EB-C9FE-5B4C-81E0-3414BB373CB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DCDB-6075-7B46-9863-182C9C40B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B1EB-C9FE-5B4C-81E0-3414BB373CB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DCDB-6075-7B46-9863-182C9C40B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B1EB-C9FE-5B4C-81E0-3414BB373CB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DCDB-6075-7B46-9863-182C9C40B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B1EB-C9FE-5B4C-81E0-3414BB373CB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DCDB-6075-7B46-9863-182C9C40B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B1EB-C9FE-5B4C-81E0-3414BB373CB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DCDB-6075-7B46-9863-182C9C40B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B1EB-C9FE-5B4C-81E0-3414BB373CB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DCDB-6075-7B46-9863-182C9C40B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B1EB-C9FE-5B4C-81E0-3414BB373CB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DCDB-6075-7B46-9863-182C9C40B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DB1EB-C9FE-5B4C-81E0-3414BB373CB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6DCDB-6075-7B46-9863-182C9C40B5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DB1EB-C9FE-5B4C-81E0-3414BB373CBD}" type="datetimeFigureOut">
              <a:rPr lang="en-US" smtClean="0"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6DCDB-6075-7B46-9863-182C9C40B5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bbk12org-my.sharepoint.com/:p:/g/personal/chandra_garrett_cobbk12_org/EXS-lgOWTxdKljFRANuHeRABMy5gfnBUuXGAT8iY1jfu9w?email=CHANDRA.GARRETT%40cobbk12.org&amp;e=4%3aHsAhCi&amp;at=9" TargetMode="External"/><Relationship Id="rId13" Type="http://schemas.openxmlformats.org/officeDocument/2006/relationships/hyperlink" Target="mailto:chandra.garrett@cobbk12.org" TargetMode="External"/><Relationship Id="rId3" Type="http://schemas.openxmlformats.org/officeDocument/2006/relationships/hyperlink" Target="https://www.dropbox.com/s/b7rx133q9rw1c4q/Lesson%2013%20-%20Teacher%20Letter%20-%20Counselor%20Keri.pdf?dl=0" TargetMode="External"/><Relationship Id="rId7" Type="http://schemas.openxmlformats.org/officeDocument/2006/relationships/hyperlink" Target="http://en.m.wikipedia.org/wiki/file:baseball.svg" TargetMode="External"/><Relationship Id="rId12" Type="http://schemas.openxmlformats.org/officeDocument/2006/relationships/hyperlink" Target="http://publicdomainpictures.net/view-image.php?image=58432&amp;picture=&amp;jazyk=jp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11" Type="http://schemas.openxmlformats.org/officeDocument/2006/relationships/image" Target="../media/image4.jpg"/><Relationship Id="rId5" Type="http://schemas.openxmlformats.org/officeDocument/2006/relationships/hyperlink" Target="https://drive.google.com/drive/folders/1EC379sSZfj4fez3MeNvsQxBeRtLhn_f9" TargetMode="External"/><Relationship Id="rId10" Type="http://schemas.openxmlformats.org/officeDocument/2006/relationships/hyperlink" Target="https://pixabay.com/en/basketball-ball-sports-orange-157925/" TargetMode="External"/><Relationship Id="rId4" Type="http://schemas.openxmlformats.org/officeDocument/2006/relationships/hyperlink" Target="https://drive.google.com/file/d/1x3eApRJDPdVxpOlq1eEU124oIWpfQDK1/view?mc_cid=567c0051db&amp;mc_eid=1ef6d3afb0" TargetMode="External"/><Relationship Id="rId9" Type="http://schemas.openxmlformats.org/officeDocument/2006/relationships/image" Target="../media/image3.png"/><Relationship Id="rId14" Type="http://schemas.openxmlformats.org/officeDocument/2006/relationships/hyperlink" Target="../Virtual%20Counseling%20Service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41830" y="1590996"/>
            <a:ext cx="3452991" cy="525007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u="sng" dirty="0">
                <a:solidFill>
                  <a:schemeClr val="tx1"/>
                </a:solidFill>
                <a:latin typeface="KG Blank Space Solid" charset="0"/>
                <a:ea typeface="KG Blank Space Solid" charset="0"/>
                <a:cs typeface="KG Blank Space Solid" charset="0"/>
              </a:rPr>
              <a:t>2</a:t>
            </a:r>
            <a:r>
              <a:rPr lang="en-US" u="sng" baseline="30000" dirty="0">
                <a:solidFill>
                  <a:schemeClr val="tx1"/>
                </a:solidFill>
                <a:latin typeface="KG Blank Space Solid" charset="0"/>
                <a:ea typeface="KG Blank Space Solid" charset="0"/>
                <a:cs typeface="KG Blank Space Solid" charset="0"/>
              </a:rPr>
              <a:t>nd</a:t>
            </a:r>
            <a:r>
              <a:rPr lang="en-US" u="sng" dirty="0">
                <a:solidFill>
                  <a:schemeClr val="tx1"/>
                </a:solidFill>
                <a:latin typeface="KG Blank Space Solid" charset="0"/>
                <a:ea typeface="KG Blank Space Solid" charset="0"/>
                <a:cs typeface="KG Blank Space Solid" charset="0"/>
              </a:rPr>
              <a:t> grade Core Curriculum Lessons</a:t>
            </a:r>
          </a:p>
          <a:p>
            <a:pPr algn="ctr"/>
            <a:r>
              <a:rPr lang="en-US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G Blank Space Solid" charset="0"/>
                <a:ea typeface="CCSadsville Medium" charset="0"/>
                <a:cs typeface="CCSadsville Medium" charset="0"/>
              </a:rPr>
              <a:t>Self-Regulation</a:t>
            </a:r>
            <a:endParaRPr lang="en-US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CSadsville Medium" charset="0"/>
              <a:ea typeface="CCSadsville Medium" charset="0"/>
              <a:cs typeface="CCSadsville Medium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adsville Medium" charset="0"/>
                <a:ea typeface="CCSadsville Medium" charset="0"/>
                <a:cs typeface="CCSadsville Medium" charset="0"/>
              </a:rPr>
              <a:t>Lesson #1 – Emotions (review)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adsville Medium" charset="0"/>
                <a:ea typeface="CCSadsville Medium" charset="0"/>
                <a:cs typeface="CCSadsville Medium" charset="0"/>
              </a:rPr>
              <a:t>Emotions are FEELINGS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adsville Medium" charset="0"/>
                <a:ea typeface="CCSadsville Medium" charset="0"/>
                <a:cs typeface="CCSadsville Medium" charset="0"/>
              </a:rPr>
              <a:t>They tell us -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adsville Medium" charset="0"/>
                <a:ea typeface="CCSadsville Medium" charset="0"/>
                <a:cs typeface="CCSadsville Medium" charset="0"/>
              </a:rPr>
              <a:t>What is happening around us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adsville Medium" charset="0"/>
                <a:ea typeface="CCSadsville Medium" charset="0"/>
                <a:cs typeface="CCSadsville Medium" charset="0"/>
              </a:rPr>
              <a:t>How we are reacting to what is happening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CSadsville Medium" charset="0"/>
              <a:ea typeface="CCSadsville Medium" charset="0"/>
              <a:cs typeface="CCSadsville Medium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adsville Medium" charset="0"/>
                <a:ea typeface="CCSadsville Medium" charset="0"/>
                <a:cs typeface="CCSadsville Medium" charset="0"/>
              </a:rPr>
              <a:t>Lesson # 2 – I can SHARE my Feelings 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adsville Medium" charset="0"/>
                <a:ea typeface="CCSadsville Medium" charset="0"/>
                <a:cs typeface="CCSadsville Medium" charset="0"/>
              </a:rPr>
              <a:t>(Dug out/On the Field) (review)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adsville Medium" charset="0"/>
                <a:ea typeface="CCSadsville Medium" charset="0"/>
                <a:cs typeface="CCSadsville Medium" charset="0"/>
              </a:rPr>
              <a:t>Notice your body clues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adsville Medium" charset="0"/>
                <a:ea typeface="CCSadsville Medium" charset="0"/>
                <a:cs typeface="CCSadsville Medium" charset="0"/>
              </a:rPr>
              <a:t>Name the Feeling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adsville Medium" charset="0"/>
                <a:ea typeface="CCSadsville Medium" charset="0"/>
                <a:cs typeface="CCSadsville Medium" charset="0"/>
              </a:rPr>
              <a:t>State the Feeling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adsville Medium" charset="0"/>
                <a:ea typeface="CCSadsville Medium" charset="0"/>
                <a:cs typeface="CCSadsville Medium" charset="0"/>
              </a:rPr>
              <a:t>State the Situation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CSadsville Medium" charset="0"/>
              <a:ea typeface="CCSadsville Medium" charset="0"/>
              <a:cs typeface="CCSadsville Medium" charset="0"/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adsville Medium" charset="0"/>
                <a:ea typeface="CCSadsville Medium" charset="0"/>
                <a:cs typeface="CCSadsville Medium" charset="0"/>
              </a:rPr>
              <a:t>Lesson # 3 – How Big is your PROBLEM? (current)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adsville Medium" charset="0"/>
                <a:ea typeface="CCSadsville Medium" charset="0"/>
                <a:cs typeface="CCSadsville Medium" charset="0"/>
              </a:rPr>
              <a:t>Gutter ball – no big deal, no need for an adult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adsville Medium" charset="0"/>
                <a:ea typeface="CCSadsville Medium" charset="0"/>
                <a:cs typeface="CCSadsville Medium" charset="0"/>
              </a:rPr>
              <a:t>1 pin problem – small, affects a few people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adsville Medium" charset="0"/>
                <a:ea typeface="CCSadsville Medium" charset="0"/>
                <a:cs typeface="CCSadsville Medium" charset="0"/>
              </a:rPr>
              <a:t>2 pin problem – medium, feelings may be hurt/injury, need an adult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adsville Medium" charset="0"/>
                <a:ea typeface="CCSadsville Medium" charset="0"/>
                <a:cs typeface="CCSadsville Medium" charset="0"/>
              </a:rPr>
              <a:t>3 pin problem – large, make take several days to solve problem, need an adult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adsville Medium" charset="0"/>
                <a:ea typeface="CCSadsville Medium" charset="0"/>
                <a:cs typeface="CCSadsville Medium" charset="0"/>
              </a:rPr>
              <a:t>4 pin problem – emergency, needs immediate attention</a:t>
            </a:r>
          </a:p>
          <a:p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adsville Medium" charset="0"/>
                <a:ea typeface="CCSadsville Medium" charset="0"/>
                <a:cs typeface="CCSadsville Medium" charset="0"/>
              </a:rPr>
              <a:t>Click on the link below for more information – </a:t>
            </a:r>
          </a:p>
          <a:p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adsville Medium" charset="0"/>
                <a:ea typeface="CCSadsville Medium" charset="0"/>
                <a:cs typeface="CCSadsville Medium" charset="0"/>
                <a:hlinkClick r:id="rId3"/>
              </a:rPr>
              <a:t>https://www.dropbox.com/s/b7rx133q9rw1c4q/Lesson%2013%20-%20Teacher%20Letter%20-%20Counselor%20Keri.pdf?dl=0</a:t>
            </a:r>
            <a:r>
              <a:rPr lang="en-US" sz="1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CSadsville Medium" charset="0"/>
                <a:ea typeface="CCSadsville Medium" charset="0"/>
                <a:cs typeface="CCSadsville Medium" charset="0"/>
              </a:rPr>
              <a:t>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5609" y="6444917"/>
            <a:ext cx="6756091" cy="1045381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904955" y="1590997"/>
            <a:ext cx="3339444" cy="4425381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/>
              <a:t>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6715" y="1005087"/>
            <a:ext cx="6957060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80" dirty="0">
                <a:latin typeface="KG Blank Space Solid" charset="0"/>
                <a:ea typeface="KG Blank Space Solid" charset="0"/>
                <a:cs typeface="KG Blank Space Solid" charset="0"/>
              </a:rPr>
              <a:t>“with the BEST intentions for the children”</a:t>
            </a:r>
            <a:endParaRPr lang="en-US" sz="1760" dirty="0">
              <a:latin typeface="CCSadsville Medium" charset="0"/>
              <a:ea typeface="CCSadsville Medium" charset="0"/>
              <a:cs typeface="CCSadsville Medium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6715" y="8408948"/>
            <a:ext cx="4815693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KG Rise UP" charset="0"/>
                <a:ea typeface="KG Rise UP" charset="0"/>
                <a:cs typeface="KG Rise UP" charset="0"/>
              </a:rPr>
              <a:t>Next Lessons -   </a:t>
            </a:r>
          </a:p>
          <a:p>
            <a:pPr algn="ctr"/>
            <a:r>
              <a:rPr lang="en-US" sz="2400" dirty="0">
                <a:latin typeface="KG Rise UP" charset="0"/>
                <a:ea typeface="KG Rise UP" charset="0"/>
                <a:cs typeface="KG Rise UP" charset="0"/>
              </a:rPr>
              <a:t>2</a:t>
            </a:r>
            <a:r>
              <a:rPr lang="en-US" sz="2400" baseline="30000" dirty="0">
                <a:latin typeface="KG Rise UP" charset="0"/>
                <a:ea typeface="KG Rise UP" charset="0"/>
                <a:cs typeface="KG Rise UP" charset="0"/>
              </a:rPr>
              <a:t>nd</a:t>
            </a:r>
            <a:r>
              <a:rPr lang="en-US" sz="2400" dirty="0">
                <a:latin typeface="KG Rise UP" charset="0"/>
                <a:ea typeface="KG Rise UP" charset="0"/>
                <a:cs typeface="KG Rise UP" charset="0"/>
              </a:rPr>
              <a:t> grade – Bullying Prevention</a:t>
            </a:r>
          </a:p>
          <a:p>
            <a:pPr algn="ctr"/>
            <a:r>
              <a:rPr lang="en-US" sz="2400" dirty="0">
                <a:latin typeface="KG Rise UP" charset="0"/>
                <a:ea typeface="KG Rise UP" charset="0"/>
                <a:cs typeface="KG Rise UP" charset="0"/>
              </a:rPr>
              <a:t>3rd grade –  Milestones Preparation</a:t>
            </a:r>
          </a:p>
          <a:p>
            <a:pPr algn="ctr"/>
            <a:endParaRPr lang="en-US" sz="2800" dirty="0">
              <a:latin typeface="KG Rise UP" charset="0"/>
              <a:ea typeface="KG Rise UP" charset="0"/>
              <a:cs typeface="KG Rise UP" charset="0"/>
            </a:endParaRPr>
          </a:p>
          <a:p>
            <a:pPr algn="ctr"/>
            <a:endParaRPr lang="en-US" sz="2800" dirty="0">
              <a:latin typeface="KG Rise UP" charset="0"/>
              <a:ea typeface="KG Rise UP" charset="0"/>
              <a:cs typeface="KG Rise UP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F33B0C-F250-40FB-A6AD-95C4B3A74A9E}"/>
              </a:ext>
            </a:extLst>
          </p:cNvPr>
          <p:cNvSpPr/>
          <p:nvPr/>
        </p:nvSpPr>
        <p:spPr>
          <a:xfrm>
            <a:off x="3890448" y="1630603"/>
            <a:ext cx="3445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u="sng" dirty="0">
                <a:latin typeface="KG Blank Space Solid" charset="0"/>
                <a:ea typeface="KG Blank Space Solid" charset="0"/>
                <a:cs typeface="KG Blank Space Solid" charset="0"/>
              </a:rPr>
              <a:t>3rd grade Core Curriculum Lessons</a:t>
            </a:r>
            <a:endParaRPr lang="en-US" u="sng" dirty="0">
              <a:latin typeface="CCSadsville Medium" charset="0"/>
              <a:ea typeface="CCSadsville Medium" charset="0"/>
              <a:cs typeface="CCSadsville Medium" charset="0"/>
            </a:endParaRPr>
          </a:p>
        </p:txBody>
      </p:sp>
      <p:sp>
        <p:nvSpPr>
          <p:cNvPr id="3" name="Flowchart: Punched Tape 2">
            <a:extLst>
              <a:ext uri="{FF2B5EF4-FFF2-40B4-BE49-F238E27FC236}">
                <a16:creationId xmlns:a16="http://schemas.microsoft.com/office/drawing/2014/main" id="{EEA68242-82FB-406F-B88D-1F9DDE5B811D}"/>
              </a:ext>
            </a:extLst>
          </p:cNvPr>
          <p:cNvSpPr/>
          <p:nvPr/>
        </p:nvSpPr>
        <p:spPr>
          <a:xfrm>
            <a:off x="495609" y="6963142"/>
            <a:ext cx="6957060" cy="1191360"/>
          </a:xfrm>
          <a:prstGeom prst="flowChartPunchedTap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u="sng" dirty="0">
              <a:solidFill>
                <a:srgbClr val="FF0000"/>
              </a:solidFill>
            </a:endParaRPr>
          </a:p>
          <a:p>
            <a:pPr algn="ctr"/>
            <a:endParaRPr lang="en-US" u="sng" dirty="0">
              <a:solidFill>
                <a:srgbClr val="FF0000"/>
              </a:solidFill>
            </a:endParaRPr>
          </a:p>
          <a:p>
            <a:pPr algn="ctr"/>
            <a:endParaRPr lang="en-US" sz="1400" u="sng" dirty="0">
              <a:solidFill>
                <a:srgbClr val="FF0000"/>
              </a:solidFill>
            </a:endParaRPr>
          </a:p>
          <a:p>
            <a:pPr algn="ctr"/>
            <a:endParaRPr lang="en-US" sz="1400" u="sng" dirty="0">
              <a:solidFill>
                <a:srgbClr val="FF0000"/>
              </a:solidFill>
            </a:endParaRPr>
          </a:p>
          <a:p>
            <a:pPr algn="ctr"/>
            <a:endParaRPr lang="en-US" sz="1400" u="sng" dirty="0">
              <a:solidFill>
                <a:srgbClr val="FF0000"/>
              </a:solidFill>
            </a:endParaRPr>
          </a:p>
          <a:p>
            <a:pPr algn="ctr"/>
            <a:r>
              <a:rPr lang="en-US" sz="1400" u="sng" dirty="0">
                <a:solidFill>
                  <a:srgbClr val="FF0000"/>
                </a:solidFill>
              </a:rPr>
              <a:t>Coronavirus Resources</a:t>
            </a:r>
          </a:p>
          <a:p>
            <a:pPr algn="ctr"/>
            <a:r>
              <a:rPr lang="en-US" sz="1000" u="sng" dirty="0">
                <a:hlinkClick r:id="rId4"/>
              </a:rPr>
              <a:t>https://drive.google.com/file/d/1x3eApRJDPdVxpOlq1eEU124oIWpfQDK1/view?mc_cid=567c0051db&amp;mc_eid=1ef6d3afb0</a:t>
            </a:r>
            <a:r>
              <a:rPr lang="en-US" sz="1000" dirty="0"/>
              <a:t> </a:t>
            </a:r>
          </a:p>
          <a:p>
            <a:pPr algn="ctr"/>
            <a:endParaRPr lang="en-US" sz="1000" u="sng" dirty="0">
              <a:hlinkClick r:id="rId5"/>
            </a:endParaRPr>
          </a:p>
          <a:p>
            <a:pPr algn="ctr"/>
            <a:r>
              <a:rPr lang="en-US" sz="1000" u="sng" dirty="0">
                <a:hlinkClick r:id="rId5"/>
              </a:rPr>
              <a:t>https://drive.google.com/drive/folders/1EC379sSZfj4fez3MeNvsQxBeRtLhn_f9</a:t>
            </a:r>
            <a:endParaRPr lang="en-US" sz="1000" u="sng" dirty="0"/>
          </a:p>
          <a:p>
            <a:pPr algn="ctr"/>
            <a:endParaRPr lang="en-US" sz="1000" u="sng" dirty="0">
              <a:solidFill>
                <a:srgbClr val="FF0000"/>
              </a:solidFill>
            </a:endParaRPr>
          </a:p>
          <a:p>
            <a:pPr algn="ctr"/>
            <a:endParaRPr lang="en-US" u="sng" dirty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1" name="Picture 10" descr="A picture containing baseball, game, sport, white&#10;&#10;Description automatically generated">
            <a:extLst>
              <a:ext uri="{FF2B5EF4-FFF2-40B4-BE49-F238E27FC236}">
                <a16:creationId xmlns:a16="http://schemas.microsoft.com/office/drawing/2014/main" id="{995715B0-9442-47CD-8B36-7405406D20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2557716" y="3658914"/>
            <a:ext cx="1014119" cy="788587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873890C-000C-4D85-95D1-ACAE006E7C0E}"/>
              </a:ext>
            </a:extLst>
          </p:cNvPr>
          <p:cNvSpPr txBox="1"/>
          <p:nvPr/>
        </p:nvSpPr>
        <p:spPr>
          <a:xfrm>
            <a:off x="3948600" y="1916642"/>
            <a:ext cx="33751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Self-Regulation</a:t>
            </a:r>
          </a:p>
          <a:p>
            <a:pPr algn="ctr"/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# 1 – Emotion Levels (Review)</a:t>
            </a:r>
          </a:p>
          <a:p>
            <a:pPr algn="ctr"/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05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 – I am good to go!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05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Blue – I’m running slow.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05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Yellow – I need to take caution.</a:t>
            </a:r>
            <a:endParaRPr 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0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– I need to stop!</a:t>
            </a:r>
            <a:endParaRPr 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0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0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 #2 –  Appropriate Behaviors (Review)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050" dirty="0">
                <a:latin typeface="Comic Sans MS" panose="030F0702030302020204" pitchFamily="66" charset="0"/>
              </a:rPr>
              <a:t>In Play Action – behavior or choice that fits the situation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050" dirty="0">
                <a:latin typeface="Comic Sans MS" panose="030F0702030302020204" pitchFamily="66" charset="0"/>
              </a:rPr>
              <a:t>Out of bounds action – behavior or choice that doesn’t fit the situation</a:t>
            </a:r>
          </a:p>
          <a:p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Test-Taking Tips (current)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(click on link below)</a:t>
            </a:r>
          </a:p>
          <a:p>
            <a:pPr algn="ctr"/>
            <a:r>
              <a:rPr lang="en-US" u="sng" dirty="0">
                <a:hlinkClick r:id="rId8"/>
              </a:rPr>
              <a:t>Milestones Test Prep </a:t>
            </a:r>
            <a:endParaRPr lang="en-US" u="sng" dirty="0"/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Next Lesson – Gameshow</a:t>
            </a:r>
          </a:p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wants to Ace a million tests?</a:t>
            </a: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8" name="Picture 27" descr="A picture containing basketball, game, drawing&#10;&#10;Description automatically generated">
            <a:extLst>
              <a:ext uri="{FF2B5EF4-FFF2-40B4-BE49-F238E27FC236}">
                <a16:creationId xmlns:a16="http://schemas.microsoft.com/office/drawing/2014/main" id="{CC217D01-4144-4B11-8FED-600B859A9ED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6548034" y="3997352"/>
            <a:ext cx="570056" cy="45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Picture 18" descr="A picture containing drawing&#10;&#10;Description automatically generated">
            <a:extLst>
              <a:ext uri="{FF2B5EF4-FFF2-40B4-BE49-F238E27FC236}">
                <a16:creationId xmlns:a16="http://schemas.microsoft.com/office/drawing/2014/main" id="{F3FFF8CD-EF16-470C-B6AB-4FE65AEFA5D1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>
            <a:off x="3343021" y="5028322"/>
            <a:ext cx="457627" cy="46983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CDDC455-1424-4A7C-B8BF-5CAF720028E1}"/>
              </a:ext>
            </a:extLst>
          </p:cNvPr>
          <p:cNvSpPr txBox="1"/>
          <p:nvPr/>
        </p:nvSpPr>
        <p:spPr>
          <a:xfrm>
            <a:off x="3882952" y="6075585"/>
            <a:ext cx="34529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Please click on my name, </a:t>
            </a:r>
            <a:r>
              <a:rPr lang="en-US" sz="1400" dirty="0">
                <a:hlinkClick r:id="rId13"/>
              </a:rPr>
              <a:t>Chandra Garrett</a:t>
            </a:r>
            <a:r>
              <a:rPr lang="en-US" sz="1400" dirty="0"/>
              <a:t>, to email me or use the </a:t>
            </a:r>
            <a:r>
              <a:rPr lang="en-US" sz="1400" dirty="0">
                <a:hlinkClick r:id="rId14" action="ppaction://hlinkfile"/>
              </a:rPr>
              <a:t>virtual counseling </a:t>
            </a:r>
            <a:r>
              <a:rPr lang="en-US" sz="1400" dirty="0"/>
              <a:t>document to request specific school counseling services.</a:t>
            </a:r>
          </a:p>
        </p:txBody>
      </p:sp>
    </p:spTree>
    <p:extLst>
      <p:ext uri="{BB962C8B-B14F-4D97-AF65-F5344CB8AC3E}">
        <p14:creationId xmlns:p14="http://schemas.microsoft.com/office/powerpoint/2010/main" val="692214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20874</TotalTime>
  <Words>380</Words>
  <Application>Microsoft Office PowerPoint</Application>
  <PresentationFormat>Custom</PresentationFormat>
  <Paragraphs>61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CCSadsville Medium</vt:lpstr>
      <vt:lpstr>Comic Sans MS</vt:lpstr>
      <vt:lpstr>KG Blank Space Solid</vt:lpstr>
      <vt:lpstr>KG Rise UP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Nation</dc:creator>
  <cp:lastModifiedBy>Chandra Garrett</cp:lastModifiedBy>
  <cp:revision>164</cp:revision>
  <cp:lastPrinted>2017-08-07T03:39:44Z</cp:lastPrinted>
  <dcterms:created xsi:type="dcterms:W3CDTF">2014-07-19T20:39:07Z</dcterms:created>
  <dcterms:modified xsi:type="dcterms:W3CDTF">2020-03-15T23:54:38Z</dcterms:modified>
</cp:coreProperties>
</file>